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633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82" autoAdjust="0"/>
    <p:restoredTop sz="95160" autoAdjust="0"/>
  </p:normalViewPr>
  <p:slideViewPr>
    <p:cSldViewPr showGuides="1">
      <p:cViewPr varScale="1">
        <p:scale>
          <a:sx n="126" d="100"/>
          <a:sy n="126" d="100"/>
        </p:scale>
        <p:origin x="224" y="66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12.06.24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3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325703" y="460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Label, TextBox, Button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ListBox, ComboBox, Checkbox, Radio Button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>
                <a:solidFill>
                  <a:schemeClr val="bg1"/>
                </a:solidFill>
              </a:rPr>
              <a:t>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ListBox, ComboBox</a:t>
            </a:r>
            <a:r>
              <a:rPr lang="bg-BG" dirty="0"/>
              <a:t>, </a:t>
            </a:r>
            <a:r>
              <a:rPr lang="en-US" dirty="0"/>
              <a:t>Radio Button, Checkbox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колекция,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една от няколко опции</a:t>
            </a:r>
            <a:endParaRPr lang="en-US" altLang="en-US" sz="3400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избрана</a:t>
            </a:r>
            <a:endParaRPr lang="en-US" sz="31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lnSpcReduction="1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/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/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/>
                </a:solidFill>
              </a:rPr>
              <a:t>компютъра</a:t>
            </a:r>
            <a:endParaRPr lang="en-US" sz="3200" b="1" dirty="0">
              <a:solidFill>
                <a:schemeClr val="accent1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Windows Forms</a:t>
            </a:r>
            <a:r>
              <a:rPr lang="bg-BG" sz="3200" dirty="0"/>
              <a:t> се използва за създаване на </a:t>
            </a:r>
            <a:r>
              <a:rPr lang="en-US" sz="3200" dirty="0"/>
              <a:t>GUI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/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Контроли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/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/>
                </a:solidFill>
              </a:rPr>
              <a:t>обработваме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accent1"/>
                </a:solidFill>
              </a:rPr>
              <a:t>събития</a:t>
            </a:r>
            <a:r>
              <a:rPr lang="bg-BG" sz="3200" dirty="0"/>
              <a:t> 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12964</TotalTime>
  <Words>2384</Words>
  <Application>Microsoft Macintosh PowerPoint</Application>
  <PresentationFormat>Widescreen</PresentationFormat>
  <Paragraphs>310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Александрина Ю. Механджийска</cp:lastModifiedBy>
  <cp:revision>139</cp:revision>
  <dcterms:created xsi:type="dcterms:W3CDTF">2018-05-23T13:08:44Z</dcterms:created>
  <dcterms:modified xsi:type="dcterms:W3CDTF">2024-06-12T11:18:27Z</dcterms:modified>
  <cp:category/>
</cp:coreProperties>
</file>